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72" r:id="rId3"/>
    <p:sldId id="275" r:id="rId4"/>
    <p:sldId id="318" r:id="rId5"/>
    <p:sldId id="367" r:id="rId6"/>
    <p:sldId id="276" r:id="rId7"/>
    <p:sldId id="285" r:id="rId8"/>
    <p:sldId id="258" r:id="rId9"/>
    <p:sldId id="259" r:id="rId10"/>
    <p:sldId id="274" r:id="rId11"/>
    <p:sldId id="263" r:id="rId12"/>
    <p:sldId id="264" r:id="rId13"/>
    <p:sldId id="313" r:id="rId14"/>
    <p:sldId id="262" r:id="rId15"/>
    <p:sldId id="319" r:id="rId16"/>
    <p:sldId id="316" r:id="rId17"/>
    <p:sldId id="368" r:id="rId18"/>
    <p:sldId id="268" r:id="rId19"/>
    <p:sldId id="269" r:id="rId20"/>
    <p:sldId id="270" r:id="rId21"/>
    <p:sldId id="260" r:id="rId22"/>
    <p:sldId id="371" r:id="rId23"/>
    <p:sldId id="320" r:id="rId24"/>
    <p:sldId id="302" r:id="rId25"/>
    <p:sldId id="308" r:id="rId26"/>
    <p:sldId id="303" r:id="rId27"/>
    <p:sldId id="312" r:id="rId28"/>
    <p:sldId id="304" r:id="rId29"/>
    <p:sldId id="296" r:id="rId30"/>
    <p:sldId id="295" r:id="rId31"/>
    <p:sldId id="314" r:id="rId32"/>
    <p:sldId id="315" r:id="rId33"/>
    <p:sldId id="297" r:id="rId34"/>
    <p:sldId id="310" r:id="rId35"/>
    <p:sldId id="291" r:id="rId36"/>
    <p:sldId id="292" r:id="rId37"/>
    <p:sldId id="271" r:id="rId38"/>
    <p:sldId id="287" r:id="rId39"/>
    <p:sldId id="288" r:id="rId40"/>
    <p:sldId id="284" r:id="rId41"/>
    <p:sldId id="278" r:id="rId42"/>
    <p:sldId id="281" r:id="rId43"/>
    <p:sldId id="282" r:id="rId44"/>
    <p:sldId id="283" r:id="rId45"/>
    <p:sldId id="289" r:id="rId46"/>
    <p:sldId id="301" r:id="rId47"/>
    <p:sldId id="265" r:id="rId48"/>
    <p:sldId id="266" r:id="rId49"/>
    <p:sldId id="26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23"/>
    <p:restoredTop sz="86570"/>
  </p:normalViewPr>
  <p:slideViewPr>
    <p:cSldViewPr snapToGrid="0" snapToObjects="1">
      <p:cViewPr varScale="1">
        <p:scale>
          <a:sx n="128" d="100"/>
          <a:sy n="128"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39</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create the instance of </a:t>
            </a:r>
            <a:r>
              <a:rPr lang="en-US"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parameter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object. It has a property : message -&gt; value: ‘message’</a:t>
            </a:r>
          </a:p>
          <a:p>
            <a:r>
              <a:rPr lang="en-US" sz="1200" b="0" i="0" kern="1200" dirty="0">
                <a:solidFill>
                  <a:schemeClr val="tx1"/>
                </a:solidFill>
                <a:effectLst/>
                <a:latin typeface="+mn-lt"/>
                <a:ea typeface="+mn-ea"/>
                <a:cs typeface="+mn-cs"/>
              </a:rPr>
              <a:t>This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10</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14</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174160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23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376784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2"/>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3"/>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B3E8-8C0D-B34B-86A4-78AE4D2494E4}"/>
              </a:ext>
            </a:extLst>
          </p:cNvPr>
          <p:cNvSpPr>
            <a:spLocks noGrp="1"/>
          </p:cNvSpPr>
          <p:nvPr>
            <p:ph type="title"/>
          </p:nvPr>
        </p:nvSpPr>
        <p:spPr/>
        <p:txBody>
          <a:bodyPr/>
          <a:lstStyle/>
          <a:p>
            <a:pPr algn="ctr"/>
            <a:r>
              <a:rPr lang="en-US" b="1" dirty="0"/>
              <a:t>Tesla Battery Component </a:t>
            </a:r>
            <a:br>
              <a:rPr lang="en-US" b="1" dirty="0"/>
            </a:br>
            <a:endParaRPr lang="en-US" dirty="0"/>
          </a:p>
        </p:txBody>
      </p:sp>
      <p:pic>
        <p:nvPicPr>
          <p:cNvPr id="9" name="Content Placeholder 8">
            <a:extLst>
              <a:ext uri="{FF2B5EF4-FFF2-40B4-BE49-F238E27FC236}">
                <a16:creationId xmlns:a16="http://schemas.microsoft.com/office/drawing/2014/main" id="{53E37621-EDBF-B741-8A0D-116999108727}"/>
              </a:ext>
            </a:extLst>
          </p:cNvPr>
          <p:cNvPicPr>
            <a:picLocks noGrp="1" noChangeAspect="1"/>
          </p:cNvPicPr>
          <p:nvPr>
            <p:ph idx="1"/>
          </p:nvPr>
        </p:nvPicPr>
        <p:blipFill>
          <a:blip r:embed="rId3"/>
          <a:stretch>
            <a:fillRect/>
          </a:stretch>
        </p:blipFill>
        <p:spPr>
          <a:xfrm>
            <a:off x="3896139" y="1053697"/>
            <a:ext cx="4263887" cy="5713190"/>
          </a:xfrm>
        </p:spPr>
      </p:pic>
    </p:spTree>
    <p:extLst>
      <p:ext uri="{BB962C8B-B14F-4D97-AF65-F5344CB8AC3E}">
        <p14:creationId xmlns:p14="http://schemas.microsoft.com/office/powerpoint/2010/main" val="85638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normAutofit/>
          </a:bodyPr>
          <a:lstStyle/>
          <a:p>
            <a:pPr marL="0" indent="0">
              <a:buNone/>
            </a:pPr>
            <a:endParaRPr lang="en-US" dirty="0"/>
          </a:p>
          <a:p>
            <a:pPr marL="0" indent="0">
              <a:buNone/>
            </a:pPr>
            <a:r>
              <a:rPr lang="en-US" dirty="0"/>
              <a:t>Structure data:</a:t>
            </a:r>
          </a:p>
          <a:p>
            <a:pPr marL="0" indent="0">
              <a:buNone/>
            </a:pPr>
            <a:endParaRPr lang="en-US" b="1" dirty="0"/>
          </a:p>
          <a:p>
            <a:r>
              <a:rPr lang="en-US" dirty="0" err="1"/>
              <a:t>tesla_models</a:t>
            </a:r>
            <a:r>
              <a:rPr lang="en-US" dirty="0"/>
              <a:t> = </a:t>
            </a:r>
            <a:r>
              <a:rPr lang="en-US" b="1" dirty="0">
                <a:solidFill>
                  <a:schemeClr val="accent2"/>
                </a:solidFill>
              </a:rPr>
              <a:t>'60', '60D', '75', '75D', '90D', 'P100D’</a:t>
            </a:r>
          </a:p>
          <a:p>
            <a:endParaRPr lang="en-US" b="1" dirty="0"/>
          </a:p>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b="1" dirty="0">
              <a:solidFill>
                <a:schemeClr val="accent2"/>
              </a:solidFill>
            </a:endParaRPr>
          </a:p>
          <a:p>
            <a:endParaRPr lang="en-US" dirty="0"/>
          </a:p>
        </p:txBody>
      </p:sp>
    </p:spTree>
    <p:extLst>
      <p:ext uri="{BB962C8B-B14F-4D97-AF65-F5344CB8AC3E}">
        <p14:creationId xmlns:p14="http://schemas.microsoft.com/office/powerpoint/2010/main" val="197400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r>
              <a:rPr lang="en-US" dirty="0"/>
              <a:t>What is </a:t>
            </a:r>
            <a:r>
              <a:rPr lang="en-US" dirty="0" err="1"/>
              <a:t>Vue</a:t>
            </a:r>
            <a:r>
              <a:rPr lang="en-US" dirty="0"/>
              <a:t>?</a:t>
            </a:r>
          </a:p>
          <a:p>
            <a:r>
              <a:rPr lang="en-US" dirty="0"/>
              <a:t>Component tree</a:t>
            </a:r>
          </a:p>
          <a:p>
            <a:endParaRPr lang="en-US" dirty="0"/>
          </a:p>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2-way databinding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210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2"/>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rPr>
              <a:t>:</a:t>
            </a:r>
            <a:r>
              <a:rPr lang="en-US" sz="2800" b="1" dirty="0" err="1">
                <a:solidFill>
                  <a:srgbClr val="C00000"/>
                </a:solidFill>
              </a:rPr>
              <a:t>wheelsize</a:t>
            </a:r>
            <a:r>
              <a:rPr lang="en-US" sz="2800" dirty="0"/>
              <a:t>="</a:t>
            </a:r>
            <a:r>
              <a:rPr lang="en-US" sz="2800" dirty="0" err="1"/>
              <a:t>tesla.wheels</a:t>
            </a:r>
            <a:r>
              <a:rPr lang="en-US" sz="2800" dirty="0"/>
              <a:t>" </a:t>
            </a:r>
            <a:r>
              <a:rPr lang="en-US" sz="2800" b="1" dirty="0">
                <a:solidFill>
                  <a:srgbClr val="C00000"/>
                </a:solidFill>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rgbClr val="C00000"/>
                </a:solidFill>
              </a:rPr>
              <a:t>Step1</a:t>
            </a:r>
            <a:r>
              <a:rPr lang="en-US" b="1" dirty="0">
                <a:solidFill>
                  <a:schemeClr val="accent2">
                    <a:lumMod val="75000"/>
                  </a:schemeClr>
                </a:solidFill>
              </a:rPr>
              <a:t> </a:t>
            </a:r>
            <a:r>
              <a:rPr lang="en-US" b="1" dirty="0"/>
              <a:t>Create </a:t>
            </a:r>
            <a:r>
              <a:rPr lang="en-US" b="1" i="1" dirty="0">
                <a:solidFill>
                  <a:srgbClr val="0070C0"/>
                </a:solidFill>
              </a:rPr>
              <a:t>tesla-</a:t>
            </a:r>
            <a:r>
              <a:rPr lang="en-US" b="1" i="1" dirty="0" err="1">
                <a:solidFill>
                  <a:srgbClr val="0070C0"/>
                </a:solidFill>
              </a:rPr>
              <a:t>header</a:t>
            </a:r>
            <a:r>
              <a:rPr lang="en-US" b="1" i="1" dirty="0" err="1">
                <a:solidFill>
                  <a:schemeClr val="accent1"/>
                </a:solidFill>
              </a:rPr>
              <a:t>.component.vue</a:t>
            </a:r>
            <a:endParaRPr lang="en-US" b="1" dirty="0">
              <a:solidFill>
                <a:srgbClr val="FF0000"/>
              </a:solidFill>
            </a:endParaRPr>
          </a:p>
          <a:p>
            <a:endParaRPr lang="en-US" dirty="0"/>
          </a:p>
          <a:p>
            <a:r>
              <a:rPr lang="en-US" b="1" dirty="0">
                <a:solidFill>
                  <a:srgbClr val="C00000"/>
                </a:solidFill>
              </a:rPr>
              <a:t>Step 2</a:t>
            </a:r>
            <a:r>
              <a:rPr lang="en-US" b="1" dirty="0">
                <a:solidFill>
                  <a:schemeClr val="accent2">
                    <a:lumMod val="75000"/>
                  </a:schemeClr>
                </a:solidFill>
              </a:rPr>
              <a:t>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C00000"/>
                </a:solidFill>
              </a:rPr>
              <a:t>in</a:t>
            </a:r>
            <a:r>
              <a:rPr lang="en-US" b="1" dirty="0">
                <a:solidFill>
                  <a:srgbClr val="FF0000"/>
                </a:solidFill>
              </a:rPr>
              <a:t>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t>v-bind:src</a:t>
            </a:r>
            <a:r>
              <a:rPr lang="en-US" sz="1400" dirty="0"/>
              <a:t>=“logo” </a:t>
            </a:r>
            <a:r>
              <a:rPr lang="en-US" sz="1400" b="1" dirty="0" err="1"/>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70C0"/>
                </a:solidFill>
              </a:rPr>
              <a:t>Step1</a:t>
            </a:r>
            <a:br>
              <a:rPr lang="en-US" b="1" dirty="0">
                <a:solidFill>
                  <a:schemeClr val="accent2">
                    <a:lumMod val="75000"/>
                  </a:schemeClr>
                </a:solidFill>
              </a:rPr>
            </a:br>
            <a:r>
              <a:rPr lang="en-US" b="1" dirty="0"/>
              <a:t>Create:</a:t>
            </a:r>
            <a:r>
              <a:rPr lang="en-US" b="1" dirty="0">
                <a:solidFill>
                  <a:schemeClr val="accent2">
                    <a:lumMod val="75000"/>
                  </a:schemeClr>
                </a:solidFill>
              </a:rPr>
              <a:t> </a:t>
            </a: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70C0"/>
                </a:solidFill>
              </a:rPr>
              <a:t>Step 2</a:t>
            </a:r>
            <a:br>
              <a:rPr lang="en-US" b="1" dirty="0"/>
            </a:br>
            <a:r>
              <a:rPr lang="en-US" b="1" dirty="0"/>
              <a:t> </a:t>
            </a:r>
            <a:r>
              <a:rPr lang="en-US" b="1" i="1" dirty="0"/>
              <a:t>Import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6A6D-F59D-5E4C-A049-E1E4CC882C92}"/>
              </a:ext>
            </a:extLst>
          </p:cNvPr>
          <p:cNvSpPr>
            <a:spLocks noGrp="1"/>
          </p:cNvSpPr>
          <p:nvPr>
            <p:ph type="title"/>
          </p:nvPr>
        </p:nvSpPr>
        <p:spPr/>
        <p:txBody>
          <a:bodyPr/>
          <a:lstStyle/>
          <a:p>
            <a:pPr algn="ctr"/>
            <a:r>
              <a:rPr lang="en-US" b="1" dirty="0"/>
              <a:t>Pass Props</a:t>
            </a:r>
          </a:p>
        </p:txBody>
      </p:sp>
      <p:sp>
        <p:nvSpPr>
          <p:cNvPr id="3" name="Content Placeholder 2">
            <a:extLst>
              <a:ext uri="{FF2B5EF4-FFF2-40B4-BE49-F238E27FC236}">
                <a16:creationId xmlns:a16="http://schemas.microsoft.com/office/drawing/2014/main" id="{3527D36F-5859-8D43-87D3-EB2A879ADF3C}"/>
              </a:ext>
            </a:extLst>
          </p:cNvPr>
          <p:cNvSpPr>
            <a:spLocks noGrp="1"/>
          </p:cNvSpPr>
          <p:nvPr>
            <p:ph idx="1"/>
          </p:nvPr>
        </p:nvSpPr>
        <p:spPr/>
        <p:txBody>
          <a:bodyPr/>
          <a:lstStyle/>
          <a:p>
            <a:endParaRPr lang="en-US" dirty="0"/>
          </a:p>
          <a:p>
            <a:endParaRPr lang="en-US" dirty="0"/>
          </a:p>
          <a:p>
            <a:pPr marL="0" indent="0" algn="ctr">
              <a:buNone/>
            </a:pPr>
            <a:r>
              <a:rPr lang="en-US" b="1" dirty="0"/>
              <a:t>&lt;tesla-header </a:t>
            </a:r>
            <a:r>
              <a:rPr lang="en-US" b="1" dirty="0">
                <a:solidFill>
                  <a:srgbClr val="C00000"/>
                </a:solidFill>
              </a:rPr>
              <a:t>:greeting</a:t>
            </a:r>
            <a:r>
              <a:rPr lang="en-US" b="1" dirty="0"/>
              <a:t>= “greetings” /&gt;</a:t>
            </a:r>
          </a:p>
        </p:txBody>
      </p:sp>
    </p:spTree>
    <p:extLst>
      <p:ext uri="{BB962C8B-B14F-4D97-AF65-F5344CB8AC3E}">
        <p14:creationId xmlns:p14="http://schemas.microsoft.com/office/powerpoint/2010/main" val="342850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50803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F0A6-4F50-AC4D-B73A-3B3C23991EA8}"/>
              </a:ext>
            </a:extLst>
          </p:cNvPr>
          <p:cNvSpPr>
            <a:spLocks noGrp="1"/>
          </p:cNvSpPr>
          <p:nvPr>
            <p:ph type="title"/>
          </p:nvPr>
        </p:nvSpPr>
        <p:spPr/>
        <p:txBody>
          <a:bodyPr/>
          <a:lstStyle/>
          <a:p>
            <a:pPr algn="ctr"/>
            <a:r>
              <a:rPr lang="en-US" b="1" dirty="0"/>
              <a:t>Emit events</a:t>
            </a:r>
          </a:p>
        </p:txBody>
      </p:sp>
      <p:sp>
        <p:nvSpPr>
          <p:cNvPr id="3" name="Content Placeholder 2">
            <a:extLst>
              <a:ext uri="{FF2B5EF4-FFF2-40B4-BE49-F238E27FC236}">
                <a16:creationId xmlns:a16="http://schemas.microsoft.com/office/drawing/2014/main" id="{DF3DA847-54A3-9746-9890-4267959DD9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1172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820-C050-1940-A695-0C3EFBDA0A7C}"/>
              </a:ext>
            </a:extLst>
          </p:cNvPr>
          <p:cNvSpPr>
            <a:spLocks noGrp="1"/>
          </p:cNvSpPr>
          <p:nvPr>
            <p:ph type="title"/>
          </p:nvPr>
        </p:nvSpPr>
        <p:spPr/>
        <p:txBody>
          <a:bodyPr/>
          <a:lstStyle/>
          <a:p>
            <a:pPr algn="ctr"/>
            <a:r>
              <a:rPr lang="en-US" b="1" dirty="0"/>
              <a:t>Tesla Battery Component (</a:t>
            </a:r>
            <a:r>
              <a:rPr lang="en-US" b="1" dirty="0">
                <a:solidFill>
                  <a:srgbClr val="FF0000"/>
                </a:solidFill>
              </a:rPr>
              <a:t>template</a:t>
            </a:r>
            <a:r>
              <a:rPr lang="en-US" b="1" dirty="0"/>
              <a:t>)</a:t>
            </a:r>
            <a:endParaRPr lang="en-US" dirty="0"/>
          </a:p>
        </p:txBody>
      </p:sp>
      <p:pic>
        <p:nvPicPr>
          <p:cNvPr id="5" name="Content Placeholder 4">
            <a:extLst>
              <a:ext uri="{FF2B5EF4-FFF2-40B4-BE49-F238E27FC236}">
                <a16:creationId xmlns:a16="http://schemas.microsoft.com/office/drawing/2014/main" id="{3213FB1D-0EE7-3843-81CF-9B96F9B97DF1}"/>
              </a:ext>
            </a:extLst>
          </p:cNvPr>
          <p:cNvPicPr>
            <a:picLocks noGrp="1" noChangeAspect="1"/>
          </p:cNvPicPr>
          <p:nvPr>
            <p:ph idx="1"/>
          </p:nvPr>
        </p:nvPicPr>
        <p:blipFill>
          <a:blip r:embed="rId2"/>
          <a:stretch>
            <a:fillRect/>
          </a:stretch>
        </p:blipFill>
        <p:spPr>
          <a:xfrm>
            <a:off x="1491788" y="1825625"/>
            <a:ext cx="9208423" cy="4351338"/>
          </a:xfrm>
        </p:spPr>
      </p:pic>
    </p:spTree>
    <p:extLst>
      <p:ext uri="{BB962C8B-B14F-4D97-AF65-F5344CB8AC3E}">
        <p14:creationId xmlns:p14="http://schemas.microsoft.com/office/powerpoint/2010/main" val="598061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t>new</a:t>
            </a:r>
            <a:r>
              <a:rPr lang="en-US" sz="3600" dirty="0"/>
              <a:t> </a:t>
            </a:r>
            <a:r>
              <a:rPr lang="en-US" sz="3600" dirty="0" err="1"/>
              <a:t>Vue</a:t>
            </a:r>
            <a:r>
              <a:rPr lang="en-US" sz="3600" dirty="0"/>
              <a:t>({</a:t>
            </a:r>
          </a:p>
          <a:p>
            <a:pPr marL="3200400" lvl="7" indent="0">
              <a:buNone/>
            </a:pPr>
            <a:r>
              <a:rPr lang="en-US" sz="3600" dirty="0"/>
              <a:t>   // options</a:t>
            </a:r>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8673</TotalTime>
  <Words>871</Words>
  <Application>Microsoft Macintosh PowerPoint</Application>
  <PresentationFormat>Widescreen</PresentationFormat>
  <Paragraphs>246</Paragraphs>
  <Slides>49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Wingdings</vt:lpstr>
      <vt:lpstr>Office Theme</vt:lpstr>
      <vt:lpstr>Building Tesla’s Battery Range Calculator with Vue</vt:lpstr>
      <vt:lpstr>Agenda workshop</vt:lpstr>
      <vt:lpstr>PowerPoint Presentation</vt:lpstr>
      <vt:lpstr> Virtual DOM Vue.js and React both use virtual DOM, which makes it faster</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Tesla Battery Component  </vt:lpstr>
      <vt:lpstr>Tesla Battery Component  </vt:lpstr>
      <vt:lpstr>  Data service =&gt; TeslaBattery.service  </vt:lpstr>
      <vt:lpstr>Exercise: check TeslaBattery.service model</vt:lpstr>
      <vt:lpstr>Hints:</vt:lpstr>
      <vt:lpstr>PowerPoint Presentation</vt:lpstr>
      <vt:lpstr>props</vt:lpstr>
      <vt:lpstr>How to create a tesla.header.component?</vt:lpstr>
      <vt:lpstr>tesla-header.component</vt:lpstr>
      <vt:lpstr>Current App.vue</vt:lpstr>
      <vt:lpstr>Step1 Create: tesla-header.component.vue</vt:lpstr>
      <vt:lpstr>Components tree</vt:lpstr>
      <vt:lpstr>Step 2  Import tesla-header.component in App.vue </vt:lpstr>
      <vt:lpstr>Pass Props</vt:lpstr>
      <vt:lpstr>PowerPoint Presentation</vt:lpstr>
      <vt:lpstr>Components tree</vt:lpstr>
      <vt:lpstr>Emit events</vt:lpstr>
      <vt:lpstr>Emit events</vt:lpstr>
      <vt:lpstr>Tesla Battery Component (template)</vt:lpstr>
      <vt:lpstr>Filter</vt:lpstr>
      <vt:lpstr>Custom Filter</vt:lpstr>
      <vt:lpstr>TODO</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Container Component (stateful component) </vt:lpstr>
      <vt:lpstr>Presentational Component (stateless component) </vt:lpstr>
      <vt:lpstr>What are the benefits of using these patterns?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79</cp:revision>
  <dcterms:created xsi:type="dcterms:W3CDTF">2018-10-28T14:47:35Z</dcterms:created>
  <dcterms:modified xsi:type="dcterms:W3CDTF">2018-11-25T19:22:28Z</dcterms:modified>
</cp:coreProperties>
</file>